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8" r:id="rId4"/>
    <p:sldId id="259" r:id="rId5"/>
    <p:sldId id="260" r:id="rId6"/>
    <p:sldId id="261" r:id="rId7"/>
    <p:sldId id="264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O07A1rw1LQaot46DiJwq1w==" hashData="PtVFNe3vTFDyrf4IcX9DAKLJjQ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3578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872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8844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6372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6819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02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0514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173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322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70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21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4E2ED-335B-4FBD-B233-144E828C5E2F}" type="datetimeFigureOut">
              <a:rPr lang="tr-TR" smtClean="0"/>
              <a:t>29.4.2013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EF393-A17A-4CF7-8FF8-40CCB7B673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082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11560" y="332656"/>
            <a:ext cx="7920880" cy="1556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ARAKESİT</a:t>
            </a: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DÜZGÜN BEŞGEN  PRİZMA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24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686800" cy="3140075"/>
          </a:xfrm>
          <a:prstGeom prst="rect">
            <a:avLst/>
          </a:prstGeom>
          <a:solidFill>
            <a:srgbClr val="FFCCFF">
              <a:alpha val="38824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ARAKESİTLER: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/>
              <a:t>Bir geometrik cismi bir düzlemle kestiğimizde düzlem ile cismin ortak yüzeyine </a:t>
            </a:r>
            <a:r>
              <a:rPr lang="tr-TR" b="1" dirty="0">
                <a:solidFill>
                  <a:srgbClr val="FF0000"/>
                </a:solidFill>
              </a:rPr>
              <a:t>arakesit</a:t>
            </a:r>
            <a:r>
              <a:rPr lang="tr-TR" b="1" dirty="0"/>
              <a:t> denir.</a:t>
            </a:r>
            <a:r>
              <a:rPr lang="tr-TR" dirty="0"/>
              <a:t> </a:t>
            </a:r>
            <a:endParaRPr 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Küp 6 yüzlü olduğu için Küp bir düzlemle kesildiğinde oluşan çokgen en fazla 6 gen </a:t>
            </a:r>
            <a:r>
              <a:rPr lang="tr-TR" b="1" dirty="0" smtClean="0"/>
              <a:t>olur</a:t>
            </a:r>
            <a:r>
              <a:rPr lang="tr-TR" b="1" dirty="0"/>
              <a:t>.</a:t>
            </a:r>
          </a:p>
          <a:p>
            <a:pPr eaLnBrk="1" hangingPunct="1"/>
            <a:r>
              <a:rPr lang="tr-TR" b="1" dirty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Düzgün beşgen prizma  7 </a:t>
            </a:r>
            <a:r>
              <a:rPr lang="tr-TR" b="1" dirty="0">
                <a:solidFill>
                  <a:srgbClr val="FF0000"/>
                </a:solidFill>
              </a:rPr>
              <a:t>yüzlü olduğu için Düzgün beşgen prizma bir düzlemle kesildiğinde oluşan çokgen en </a:t>
            </a:r>
            <a:r>
              <a:rPr lang="tr-TR" b="1" dirty="0" smtClean="0">
                <a:solidFill>
                  <a:srgbClr val="FF0000"/>
                </a:solidFill>
              </a:rPr>
              <a:t>fazla 7gen olur</a:t>
            </a:r>
            <a:r>
              <a:rPr lang="tr-TR" b="1" dirty="0">
                <a:solidFill>
                  <a:srgbClr val="FF0000"/>
                </a:solidFill>
              </a:rPr>
              <a:t>.</a:t>
            </a:r>
          </a:p>
          <a:p>
            <a:pPr eaLnBrk="1" hangingPunct="1"/>
            <a:r>
              <a:rPr lang="tr-TR" b="1" dirty="0"/>
              <a:t>	Üçgen dik prizma  5 yüzlü olduğu için Üçgen dik prizma  bir düzlemle kesildiğinde oluşan çokgen en fazla 5 gen </a:t>
            </a:r>
            <a:r>
              <a:rPr lang="tr-TR" b="1" dirty="0" smtClean="0"/>
              <a:t>olur</a:t>
            </a:r>
            <a:r>
              <a:rPr lang="tr-TR" b="1" dirty="0"/>
              <a:t>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433863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20825" y="3509963"/>
            <a:ext cx="1295400" cy="609600"/>
          </a:xfrm>
          <a:prstGeom prst="wedgeRectCallout">
            <a:avLst>
              <a:gd name="adj1" fmla="val -25981"/>
              <a:gd name="adj2" fmla="val 86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b="1"/>
              <a:t>Arakesit düzlemi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4357688"/>
            <a:ext cx="44211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5791200" y="3500438"/>
            <a:ext cx="1981200" cy="609600"/>
          </a:xfrm>
          <a:prstGeom prst="wedgeRectCallout">
            <a:avLst>
              <a:gd name="adj1" fmla="val -18676"/>
              <a:gd name="adj2" fmla="val 6860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1600" b="1"/>
              <a:t>Arakesit düzlemi düzgün altıgendir.</a:t>
            </a: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5394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7572"/>
            <a:ext cx="3384376" cy="485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rbest Form 1"/>
          <p:cNvSpPr/>
          <p:nvPr/>
        </p:nvSpPr>
        <p:spPr>
          <a:xfrm>
            <a:off x="839449" y="3404916"/>
            <a:ext cx="2908092" cy="1004341"/>
          </a:xfrm>
          <a:custGeom>
            <a:avLst/>
            <a:gdLst>
              <a:gd name="connsiteX0" fmla="*/ 2908092 w 2908092"/>
              <a:gd name="connsiteY0" fmla="*/ 494676 h 1004341"/>
              <a:gd name="connsiteX1" fmla="*/ 2038662 w 2908092"/>
              <a:gd name="connsiteY1" fmla="*/ 0 h 1004341"/>
              <a:gd name="connsiteX2" fmla="*/ 464695 w 2908092"/>
              <a:gd name="connsiteY2" fmla="*/ 74951 h 1004341"/>
              <a:gd name="connsiteX3" fmla="*/ 0 w 2908092"/>
              <a:gd name="connsiteY3" fmla="*/ 674558 h 1004341"/>
              <a:gd name="connsiteX4" fmla="*/ 1588958 w 2908092"/>
              <a:gd name="connsiteY4" fmla="*/ 1004341 h 1004341"/>
              <a:gd name="connsiteX5" fmla="*/ 2908092 w 2908092"/>
              <a:gd name="connsiteY5" fmla="*/ 494676 h 100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8092" h="1004341">
                <a:moveTo>
                  <a:pt x="2908092" y="494676"/>
                </a:moveTo>
                <a:lnTo>
                  <a:pt x="2038662" y="0"/>
                </a:lnTo>
                <a:lnTo>
                  <a:pt x="464695" y="74951"/>
                </a:lnTo>
                <a:lnTo>
                  <a:pt x="0" y="674558"/>
                </a:lnTo>
                <a:lnTo>
                  <a:pt x="1588958" y="1004341"/>
                </a:lnTo>
                <a:lnTo>
                  <a:pt x="2908092" y="494676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bg1"/>
                </a:solidFill>
              </a:rPr>
              <a:t>Düzgün Beşgendir.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4067944" y="4653136"/>
            <a:ext cx="4896544" cy="1008112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	 Düzgün beşgen prizma tabana paralel  </a:t>
            </a:r>
            <a:r>
              <a:rPr lang="tr-TR" sz="2000" b="1" dirty="0">
                <a:solidFill>
                  <a:srgbClr val="FF0000"/>
                </a:solidFill>
              </a:rPr>
              <a:t>bir düzlem ile kesildiğinde arakesit düzlemi bir </a:t>
            </a:r>
            <a:r>
              <a:rPr lang="tr-TR" sz="2000" b="1" dirty="0" smtClean="0">
                <a:solidFill>
                  <a:srgbClr val="FF0000"/>
                </a:solidFill>
              </a:rPr>
              <a:t>düzgün beşgendir</a:t>
            </a:r>
            <a:r>
              <a:rPr lang="tr-TR" sz="20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4563" y="177910"/>
            <a:ext cx="8915400" cy="1477328"/>
          </a:xfrm>
          <a:prstGeom prst="rect">
            <a:avLst/>
          </a:prstGeom>
          <a:solidFill>
            <a:srgbClr val="FFCCFF">
              <a:alpha val="3686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>
                <a:solidFill>
                  <a:srgbClr val="FF0000"/>
                </a:solidFill>
              </a:rPr>
              <a:t>1) DÜZGÜN BEŞGEN  </a:t>
            </a:r>
            <a:r>
              <a:rPr lang="tr-TR" b="1" dirty="0">
                <a:solidFill>
                  <a:srgbClr val="FF0000"/>
                </a:solidFill>
              </a:rPr>
              <a:t>PRİZMANIN BİR DÜZLEM İLE ARAKESİTLERİ:</a:t>
            </a:r>
          </a:p>
          <a:p>
            <a:pPr eaLnBrk="1" hangingPunct="1"/>
            <a:r>
              <a:rPr lang="tr-TR" b="1" dirty="0"/>
              <a:t>	Bir geometrik cismi </a:t>
            </a:r>
            <a:r>
              <a:rPr lang="tr-TR" b="1" dirty="0" smtClean="0"/>
              <a:t>(Düzgün beşgen  </a:t>
            </a:r>
            <a:r>
              <a:rPr lang="tr-TR" b="1" dirty="0"/>
              <a:t>prizmasını) bir düzlemle kestiğimizde düzlem ile cismin (Düzgün beşgen prizmasını)</a:t>
            </a:r>
            <a:r>
              <a:rPr lang="tr-TR" dirty="0"/>
              <a:t> </a:t>
            </a:r>
            <a:r>
              <a:rPr lang="tr-TR" b="1" dirty="0"/>
              <a:t>ortak yüzeyine ARAKESİT denir. </a:t>
            </a:r>
          </a:p>
          <a:p>
            <a:pPr eaLnBrk="1" hangingPunct="1"/>
            <a:r>
              <a:rPr lang="tr-TR" b="1" dirty="0"/>
              <a:t>	Bir Düzgün beşgen prizmasının bir düzlemle oluşturduğu arakesitler.</a:t>
            </a:r>
          </a:p>
        </p:txBody>
      </p:sp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632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47" y="1484784"/>
            <a:ext cx="3384376" cy="485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271" y="1484784"/>
            <a:ext cx="3384376" cy="485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1274164" y="1588957"/>
            <a:ext cx="1873770" cy="4302177"/>
          </a:xfrm>
          <a:custGeom>
            <a:avLst/>
            <a:gdLst>
              <a:gd name="connsiteX0" fmla="*/ 0 w 1873770"/>
              <a:gd name="connsiteY0" fmla="*/ 0 h 4302177"/>
              <a:gd name="connsiteX1" fmla="*/ 134911 w 1873770"/>
              <a:gd name="connsiteY1" fmla="*/ 3402768 h 4302177"/>
              <a:gd name="connsiteX2" fmla="*/ 1813810 w 1873770"/>
              <a:gd name="connsiteY2" fmla="*/ 4302177 h 4302177"/>
              <a:gd name="connsiteX3" fmla="*/ 1873770 w 1873770"/>
              <a:gd name="connsiteY3" fmla="*/ 539646 h 4302177"/>
              <a:gd name="connsiteX4" fmla="*/ 0 w 1873770"/>
              <a:gd name="connsiteY4" fmla="*/ 0 h 430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3770" h="4302177">
                <a:moveTo>
                  <a:pt x="0" y="0"/>
                </a:moveTo>
                <a:lnTo>
                  <a:pt x="134911" y="3402768"/>
                </a:lnTo>
                <a:lnTo>
                  <a:pt x="1813810" y="4302177"/>
                </a:lnTo>
                <a:lnTo>
                  <a:pt x="1873770" y="539646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5" name="Serbest Form 4"/>
          <p:cNvSpPr/>
          <p:nvPr/>
        </p:nvSpPr>
        <p:spPr>
          <a:xfrm>
            <a:off x="5456420" y="1753849"/>
            <a:ext cx="2653259" cy="4017364"/>
          </a:xfrm>
          <a:custGeom>
            <a:avLst/>
            <a:gdLst>
              <a:gd name="connsiteX0" fmla="*/ 0 w 2653259"/>
              <a:gd name="connsiteY0" fmla="*/ 299803 h 4017364"/>
              <a:gd name="connsiteX1" fmla="*/ 2653259 w 2653259"/>
              <a:gd name="connsiteY1" fmla="*/ 0 h 4017364"/>
              <a:gd name="connsiteX2" fmla="*/ 2578308 w 2653259"/>
              <a:gd name="connsiteY2" fmla="*/ 3492708 h 4017364"/>
              <a:gd name="connsiteX3" fmla="*/ 164891 w 2653259"/>
              <a:gd name="connsiteY3" fmla="*/ 4017364 h 4017364"/>
              <a:gd name="connsiteX4" fmla="*/ 0 w 2653259"/>
              <a:gd name="connsiteY4" fmla="*/ 299803 h 4017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3259" h="4017364">
                <a:moveTo>
                  <a:pt x="0" y="299803"/>
                </a:moveTo>
                <a:lnTo>
                  <a:pt x="2653259" y="0"/>
                </a:lnTo>
                <a:lnTo>
                  <a:pt x="2578308" y="3492708"/>
                </a:lnTo>
                <a:lnTo>
                  <a:pt x="164891" y="4017364"/>
                </a:lnTo>
                <a:lnTo>
                  <a:pt x="0" y="299803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</a:p>
          <a:p>
            <a:pPr algn="ctr"/>
            <a:endParaRPr lang="tr-TR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348727" y="188640"/>
            <a:ext cx="8280920" cy="72008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	 Düzgün beşgen prizma tabana dik  </a:t>
            </a:r>
            <a:r>
              <a:rPr lang="tr-TR" sz="2000" b="1" dirty="0">
                <a:solidFill>
                  <a:srgbClr val="FF0000"/>
                </a:solidFill>
              </a:rPr>
              <a:t>bir düzlem ile kesildiğinde arakesit düzlemi bir </a:t>
            </a:r>
            <a:r>
              <a:rPr lang="tr-TR" sz="2000" b="1" dirty="0" smtClean="0">
                <a:solidFill>
                  <a:srgbClr val="FF0000"/>
                </a:solidFill>
              </a:rPr>
              <a:t>dikdörtgendir</a:t>
            </a:r>
            <a:r>
              <a:rPr lang="tr-TR" sz="20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632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384376" cy="485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44216"/>
            <a:ext cx="3384376" cy="485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2173574" y="1663908"/>
            <a:ext cx="260602" cy="4661941"/>
          </a:xfrm>
          <a:custGeom>
            <a:avLst/>
            <a:gdLst>
              <a:gd name="connsiteX0" fmla="*/ 254833 w 260602"/>
              <a:gd name="connsiteY0" fmla="*/ 734518 h 4661941"/>
              <a:gd name="connsiteX1" fmla="*/ 0 w 260602"/>
              <a:gd name="connsiteY1" fmla="*/ 0 h 4661941"/>
              <a:gd name="connsiteX2" fmla="*/ 59960 w 260602"/>
              <a:gd name="connsiteY2" fmla="*/ 3357797 h 4661941"/>
              <a:gd name="connsiteX3" fmla="*/ 254833 w 260602"/>
              <a:gd name="connsiteY3" fmla="*/ 4661941 h 4661941"/>
              <a:gd name="connsiteX4" fmla="*/ 254833 w 260602"/>
              <a:gd name="connsiteY4" fmla="*/ 734518 h 46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602" h="4661941">
                <a:moveTo>
                  <a:pt x="254833" y="734518"/>
                </a:moveTo>
                <a:lnTo>
                  <a:pt x="0" y="0"/>
                </a:lnTo>
                <a:lnTo>
                  <a:pt x="59960" y="3357797"/>
                </a:lnTo>
                <a:lnTo>
                  <a:pt x="254833" y="4661941"/>
                </a:lnTo>
                <a:cubicBezTo>
                  <a:pt x="259830" y="3352800"/>
                  <a:pt x="264826" y="2043659"/>
                  <a:pt x="254833" y="734518"/>
                </a:cubicBez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</a:p>
          <a:p>
            <a:pPr algn="ctr"/>
            <a:endParaRPr lang="tr-TR" dirty="0"/>
          </a:p>
        </p:txBody>
      </p:sp>
      <p:sp>
        <p:nvSpPr>
          <p:cNvPr id="6" name="Serbest Form 5"/>
          <p:cNvSpPr/>
          <p:nvPr/>
        </p:nvSpPr>
        <p:spPr>
          <a:xfrm>
            <a:off x="5516380" y="1858780"/>
            <a:ext cx="2758190" cy="3792512"/>
          </a:xfrm>
          <a:custGeom>
            <a:avLst/>
            <a:gdLst>
              <a:gd name="connsiteX0" fmla="*/ 2758190 w 2758190"/>
              <a:gd name="connsiteY0" fmla="*/ 134912 h 3792512"/>
              <a:gd name="connsiteX1" fmla="*/ 0 w 2758190"/>
              <a:gd name="connsiteY1" fmla="*/ 0 h 3792512"/>
              <a:gd name="connsiteX2" fmla="*/ 149902 w 2758190"/>
              <a:gd name="connsiteY2" fmla="*/ 3447738 h 3792512"/>
              <a:gd name="connsiteX3" fmla="*/ 2653259 w 2758190"/>
              <a:gd name="connsiteY3" fmla="*/ 3792512 h 3792512"/>
              <a:gd name="connsiteX4" fmla="*/ 2758190 w 2758190"/>
              <a:gd name="connsiteY4" fmla="*/ 134912 h 379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8190" h="3792512">
                <a:moveTo>
                  <a:pt x="2758190" y="134912"/>
                </a:moveTo>
                <a:lnTo>
                  <a:pt x="0" y="0"/>
                </a:lnTo>
                <a:lnTo>
                  <a:pt x="149902" y="3447738"/>
                </a:lnTo>
                <a:lnTo>
                  <a:pt x="2653259" y="3792512"/>
                </a:lnTo>
                <a:lnTo>
                  <a:pt x="2758190" y="134912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</a:p>
          <a:p>
            <a:pPr algn="ctr"/>
            <a:endParaRPr lang="tr-TR" dirty="0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48727" y="188640"/>
            <a:ext cx="8280920" cy="72008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	 Düzgün beşgen prizma tabana dik  </a:t>
            </a:r>
            <a:r>
              <a:rPr lang="tr-TR" sz="2000" b="1" dirty="0">
                <a:solidFill>
                  <a:srgbClr val="FF0000"/>
                </a:solidFill>
              </a:rPr>
              <a:t>bir düzlem ile kesildiğinde arakesit düzlemi bir </a:t>
            </a:r>
            <a:r>
              <a:rPr lang="tr-TR" sz="2000" b="1" dirty="0" smtClean="0">
                <a:solidFill>
                  <a:srgbClr val="FF0000"/>
                </a:solidFill>
              </a:rPr>
              <a:t>dikdörtgendir</a:t>
            </a:r>
            <a:r>
              <a:rPr lang="tr-TR" sz="20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632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384376" cy="485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1618938" y="1618938"/>
            <a:ext cx="1319134" cy="4437088"/>
          </a:xfrm>
          <a:custGeom>
            <a:avLst/>
            <a:gdLst>
              <a:gd name="connsiteX0" fmla="*/ 1319134 w 1319134"/>
              <a:gd name="connsiteY0" fmla="*/ 0 h 4437088"/>
              <a:gd name="connsiteX1" fmla="*/ 0 w 1319134"/>
              <a:gd name="connsiteY1" fmla="*/ 659567 h 4437088"/>
              <a:gd name="connsiteX2" fmla="*/ 59960 w 1319134"/>
              <a:gd name="connsiteY2" fmla="*/ 4437088 h 4437088"/>
              <a:gd name="connsiteX3" fmla="*/ 1304144 w 1319134"/>
              <a:gd name="connsiteY3" fmla="*/ 3342806 h 4437088"/>
              <a:gd name="connsiteX4" fmla="*/ 1319134 w 1319134"/>
              <a:gd name="connsiteY4" fmla="*/ 0 h 4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134" h="4437088">
                <a:moveTo>
                  <a:pt x="1319134" y="0"/>
                </a:moveTo>
                <a:lnTo>
                  <a:pt x="0" y="659567"/>
                </a:lnTo>
                <a:lnTo>
                  <a:pt x="59960" y="4437088"/>
                </a:lnTo>
                <a:lnTo>
                  <a:pt x="1304144" y="3342806"/>
                </a:lnTo>
                <a:cubicBezTo>
                  <a:pt x="1309141" y="2228537"/>
                  <a:pt x="1314137" y="1114269"/>
                  <a:pt x="1319134" y="0"/>
                </a:cubicBez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</a:p>
          <a:p>
            <a:pPr algn="ctr"/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18938"/>
            <a:ext cx="3600400" cy="465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067944" y="116631"/>
            <a:ext cx="4896544" cy="1015663"/>
          </a:xfrm>
          <a:prstGeom prst="rect">
            <a:avLst/>
          </a:prstGeom>
          <a:solidFill>
            <a:srgbClr val="FFCCFF">
              <a:alpha val="3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Düzgün beşgen prizma  7 yüzlü olduğu için Düzgün beşgen prizma bir düzlemle kesildi ğinde oluşan çokgen en fazla 7 gen olur.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179512" y="116631"/>
            <a:ext cx="3744415" cy="1015663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Düzgün beşgen prizma tabana dik  </a:t>
            </a:r>
            <a:r>
              <a:rPr lang="tr-TR" sz="2000" b="1" dirty="0">
                <a:solidFill>
                  <a:srgbClr val="FF0000"/>
                </a:solidFill>
              </a:rPr>
              <a:t>bir düzlem ile kesildiğinde </a:t>
            </a:r>
            <a:r>
              <a:rPr lang="tr-TR" sz="2000" b="1" dirty="0" smtClean="0">
                <a:solidFill>
                  <a:srgbClr val="FF0000"/>
                </a:solidFill>
              </a:rPr>
              <a:t>arake sit </a:t>
            </a:r>
            <a:r>
              <a:rPr lang="tr-TR" sz="2000" b="1" dirty="0">
                <a:solidFill>
                  <a:srgbClr val="FF0000"/>
                </a:solidFill>
              </a:rPr>
              <a:t>düzlemi bir </a:t>
            </a:r>
            <a:r>
              <a:rPr lang="tr-TR" sz="2000" b="1" dirty="0" smtClean="0">
                <a:solidFill>
                  <a:srgbClr val="FF0000"/>
                </a:solidFill>
              </a:rPr>
              <a:t>dikdörtgendir</a:t>
            </a:r>
            <a:r>
              <a:rPr lang="tr-TR" sz="20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632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979712" y="153124"/>
            <a:ext cx="5472608" cy="9716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HAZIRLAYAN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7504" y="4146446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105</Words>
  <Application>Microsoft Office PowerPoint</Application>
  <PresentationFormat>Ekran Gösterisi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16</cp:revision>
  <dcterms:created xsi:type="dcterms:W3CDTF">2013-04-28T20:11:05Z</dcterms:created>
  <dcterms:modified xsi:type="dcterms:W3CDTF">2013-04-28T21:00:56Z</dcterms:modified>
</cp:coreProperties>
</file>